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2" r:id="rId9"/>
    <p:sldId id="273" r:id="rId10"/>
    <p:sldId id="263" r:id="rId11"/>
    <p:sldId id="264" r:id="rId12"/>
    <p:sldId id="265" r:id="rId13"/>
    <p:sldId id="266" r:id="rId14"/>
    <p:sldId id="267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3" r:id="rId23"/>
    <p:sldId id="284" r:id="rId24"/>
    <p:sldId id="285" r:id="rId25"/>
    <p:sldId id="281" r:id="rId26"/>
    <p:sldId id="268" r:id="rId27"/>
    <p:sldId id="269" r:id="rId28"/>
    <p:sldId id="270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251E0-1C12-4B94-9CF3-85EE1BE03401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B9CCD-94A4-407B-A2B6-908B25AA0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2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B9CCD-94A4-407B-A2B6-908B25AA0D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09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B9CCD-94A4-407B-A2B6-908B25AA0D5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72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B9CCD-94A4-407B-A2B6-908B25AA0D5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8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B9CCD-94A4-407B-A2B6-908B25AA0D5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68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7891" y="2589024"/>
            <a:ext cx="14641247" cy="42270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0835" y="7252270"/>
            <a:ext cx="3645300" cy="9373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6876" y="3755192"/>
            <a:ext cx="1777240" cy="15905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423" y="5395011"/>
            <a:ext cx="4488366" cy="11199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43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6353" y="2209059"/>
            <a:ext cx="6171429" cy="4281613"/>
            <a:chOff x="2176353" y="2209059"/>
            <a:chExt cx="6171429" cy="4281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6353" y="2209059"/>
              <a:ext cx="6171429" cy="4281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7142" y="1639414"/>
            <a:ext cx="5119378" cy="5119378"/>
            <a:chOff x="10507142" y="1639414"/>
            <a:chExt cx="5119378" cy="51193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7142" y="1639414"/>
              <a:ext cx="5119378" cy="51193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7413" y="7139466"/>
            <a:ext cx="3354134" cy="12980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22152" y="7139557"/>
            <a:ext cx="4252455" cy="12971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01316" y="911963"/>
            <a:ext cx="1683337" cy="643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4" name="녹화_2022_06_15_20_18_10_268">
            <a:hlinkClick r:id="" action="ppaction://media"/>
            <a:extLst>
              <a:ext uri="{FF2B5EF4-FFF2-40B4-BE49-F238E27FC236}">
                <a16:creationId xmlns:a16="http://schemas.microsoft.com/office/drawing/2014/main" id="{C67E672E-9280-88A4-B2A5-E23D81BF3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9249" y="1602637"/>
            <a:ext cx="14630400" cy="777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6876" y="3755190"/>
            <a:ext cx="1767717" cy="15905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420" y="5395011"/>
            <a:ext cx="4488366" cy="11295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1E3D6-4A28-00E9-160E-7F194E9AEFBB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콘텐츠 제작시 활용한 에셋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유니티 에셋 스토어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Awesome Cartoon Airplanes</a:t>
            </a: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&gt;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 모델</a:t>
            </a:r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Rockets Missiles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Bombs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–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Cartoon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Poly Pack</a:t>
            </a: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&gt;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플레이어가 발사하는 총알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콘텐츠 제작시 활용한 툴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유니티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게임제작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골드웨이브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효과음 편집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ko-KR" altLang="en-US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1E3D6-4A28-00E9-160E-7F194E9AEFBB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콘텐츠 제작시 활용한 효과음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유튜브 오디오 보관함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Glass Windows Crashing</a:t>
            </a: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&gt;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총알 발사하는 소리</a:t>
            </a:r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Big Explosion Cut Off</a:t>
            </a: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&gt;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</a:t>
            </a:r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 격추 소리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콘텐츠 제작시 활용한 에셋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Cartoon FX Free</a:t>
            </a: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&gt;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폭발 효과</a:t>
            </a:r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Space Star Field Backgrounds</a:t>
            </a: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&gt;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배경</a:t>
            </a:r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481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1E3D6-4A28-00E9-160E-7F194E9AEFBB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콘텐츠 제작시 활용한 음원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*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유튜브 오디오 보관함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Just Breathing (Instrumental) – NEFFEX</a:t>
            </a: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&gt;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배경음악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35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1E3D6-4A28-00E9-160E-7F194E9AEFBB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변형한 코드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플레이어의 총알이 발사 버튼을 누르지 않아도 무작위 시간마다 발사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기존 코드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방향키로 이동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총알 생산 및 발사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685800" indent="-685800">
              <a:buFontTx/>
              <a:buChar char="-"/>
            </a:pP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이동과 충돌 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자동 생성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77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1E3D6-4A28-00E9-160E-7F194E9AEFBB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변형한 코드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2)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기존에는 플레이어가 적하고 충돌해도 점수가 올랐는데 이것을 수정함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3)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아래 방향키를 누르거나 총알 발사 버튼을 눌렀을 시 점수를 깎이게 만듬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기존 코드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DestroyZone</a:t>
            </a:r>
          </a:p>
          <a:p>
            <a:pPr marL="685800" indent="-685800">
              <a:buFontTx/>
              <a:buChar char="-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적과 총알이 일정 범위를 벗어나면 삭제됨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685800" indent="-685800">
              <a:buFontTx/>
              <a:buChar char="-"/>
            </a:pP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점수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현재점수 </a:t>
            </a:r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UI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표시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최고점수 </a:t>
            </a:r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UI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표시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32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그 밖에 변경한 것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 이동 속도를</a:t>
            </a:r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5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</a:t>
            </a:r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5.25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 변경함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적의 크기를 플레이어보다 줄임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배경 크기를 키움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05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2417"/>
            <a:ext cx="2899345" cy="8526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4177" y="2591565"/>
            <a:ext cx="1481241" cy="12752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061" y="2887765"/>
            <a:ext cx="3311807" cy="91549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4177" y="4487707"/>
            <a:ext cx="1481241" cy="12752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5061" y="4783567"/>
            <a:ext cx="5792283" cy="9154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177" y="6416761"/>
            <a:ext cx="1481241" cy="12752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5061" y="6711656"/>
            <a:ext cx="2540035" cy="9070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6" y="2990705"/>
            <a:ext cx="15891201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변형한 코드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742950" indent="-742950">
              <a:buAutoNum type="arabicParenR"/>
            </a:pP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플레이어의 총알이 발사 버튼을 누르지 않아도 무작위 시간마다 발사</a:t>
            </a:r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2)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기존에는 플레이어가 적하고 충돌해도 점수가 올랐는데 이것을 수정함</a:t>
            </a:r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3) </a:t>
            </a:r>
            <a:r>
              <a:rPr lang="ko-KR" altLang="en-US" sz="44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아래 방향키를 누르거나 총알 발사 버튼을 눌렀을 시 점수를 깎이게 만듬</a:t>
            </a:r>
            <a:endParaRPr lang="en-US" altLang="ko-KR" sz="44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883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1E3D6-4A28-00E9-160E-7F194E9AEFBB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1)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플레이어의 총알이 발사 버튼을 누르지 않아도 무작위 시간마다 발사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89CF4E-3061-C170-44FD-FFBB5D6DF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0487" y="2990705"/>
            <a:ext cx="7935871" cy="63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1)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플레이어의 총알이 발사 버튼을 누르지 않아도 무작위 시간마다 발사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EA28CA-6399-BFE3-48BB-7A3400870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25" y="5529184"/>
            <a:ext cx="15874833" cy="36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48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1E3D6-4A28-00E9-160E-7F194E9AEFBB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1)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플레이어의 총알이 발사 버튼을 누르지 않아도 무작위 시간마다 발사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97459C-0A6E-F6B8-357A-28BD64949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4150759"/>
            <a:ext cx="9847358" cy="49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1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2)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기존에는 플레이어가 적하고 충돌해도 점수가 올랐는데 이것을 수정함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C2D88-7AB3-251D-198E-006209E6B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642" y="5372100"/>
            <a:ext cx="12819158" cy="37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83337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1E3D6-4A28-00E9-160E-7F194E9AEFBB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E1CD61-B947-8320-1CDA-0EDF0441EDDE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3)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아래 방향키를 누르거나 총알 발사 버튼을 눌렀을 시 점수를 깎이게 만듬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608C62-B1ED-E13C-BCC6-292DA08D4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940" y="2866234"/>
            <a:ext cx="7942358" cy="62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09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6876" y="3755190"/>
            <a:ext cx="1786764" cy="15905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420" y="5395011"/>
            <a:ext cx="4488366" cy="11295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11963"/>
            <a:ext cx="1673813" cy="652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615EF9-2906-533C-F558-DE48EF8754AD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38ED17-11FE-675A-6E18-28768691C92D}"/>
              </a:ext>
            </a:extLst>
          </p:cNvPr>
          <p:cNvSpPr/>
          <p:nvPr/>
        </p:nvSpPr>
        <p:spPr>
          <a:xfrm>
            <a:off x="1195156" y="2990705"/>
            <a:ext cx="15891202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구상해놓은 건 많았지만 어떻게 구현해야 할지 모르겠는 부분이 있어서 프로젝트에 반영되지 않아 아쉬웠다</a:t>
            </a:r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038" y="2577846"/>
            <a:ext cx="15343268" cy="45714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2417"/>
            <a:ext cx="2899345" cy="8526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2236" y="3919455"/>
            <a:ext cx="1481241" cy="12752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3120" y="4157026"/>
            <a:ext cx="2540036" cy="97420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4176" y="6416766"/>
            <a:ext cx="1481241" cy="12752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5060" y="6653993"/>
            <a:ext cx="2530512" cy="983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6879" y="3369306"/>
            <a:ext cx="1605811" cy="1590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2040" y="5018033"/>
            <a:ext cx="3406576" cy="11199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27161"/>
            <a:ext cx="1741564" cy="8579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2" y="936408"/>
            <a:ext cx="2180356" cy="6283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D90C212-0186-C956-F422-A9051B7353E4}"/>
              </a:ext>
            </a:extLst>
          </p:cNvPr>
          <p:cNvSpPr/>
          <p:nvPr/>
        </p:nvSpPr>
        <p:spPr>
          <a:xfrm>
            <a:off x="4419600" y="2324100"/>
            <a:ext cx="9220200" cy="5638800"/>
          </a:xfrm>
          <a:custGeom>
            <a:avLst/>
            <a:gdLst>
              <a:gd name="connsiteX0" fmla="*/ 6400800 w 9220200"/>
              <a:gd name="connsiteY0" fmla="*/ 0 h 5638800"/>
              <a:gd name="connsiteX1" fmla="*/ 9220200 w 9220200"/>
              <a:gd name="connsiteY1" fmla="*/ 2819400 h 5638800"/>
              <a:gd name="connsiteX2" fmla="*/ 6400800 w 9220200"/>
              <a:gd name="connsiteY2" fmla="*/ 5638800 h 5638800"/>
              <a:gd name="connsiteX3" fmla="*/ 4824447 w 9220200"/>
              <a:gd name="connsiteY3" fmla="*/ 5157291 h 5638800"/>
              <a:gd name="connsiteX4" fmla="*/ 4610100 w 9220200"/>
              <a:gd name="connsiteY4" fmla="*/ 4997006 h 5638800"/>
              <a:gd name="connsiteX5" fmla="*/ 4612800 w 9220200"/>
              <a:gd name="connsiteY5" fmla="*/ 4994986 h 5638800"/>
              <a:gd name="connsiteX6" fmla="*/ 5638800 w 9220200"/>
              <a:gd name="connsiteY6" fmla="*/ 2819400 h 5638800"/>
              <a:gd name="connsiteX7" fmla="*/ 4612800 w 9220200"/>
              <a:gd name="connsiteY7" fmla="*/ 643814 h 5638800"/>
              <a:gd name="connsiteX8" fmla="*/ 4610100 w 9220200"/>
              <a:gd name="connsiteY8" fmla="*/ 641795 h 5638800"/>
              <a:gd name="connsiteX9" fmla="*/ 4824447 w 9220200"/>
              <a:gd name="connsiteY9" fmla="*/ 481509 h 5638800"/>
              <a:gd name="connsiteX10" fmla="*/ 6400800 w 9220200"/>
              <a:gd name="connsiteY10" fmla="*/ 0 h 5638800"/>
              <a:gd name="connsiteX11" fmla="*/ 2819400 w 9220200"/>
              <a:gd name="connsiteY11" fmla="*/ 0 h 5638800"/>
              <a:gd name="connsiteX12" fmla="*/ 4395754 w 9220200"/>
              <a:gd name="connsiteY12" fmla="*/ 481509 h 5638800"/>
              <a:gd name="connsiteX13" fmla="*/ 4610100 w 9220200"/>
              <a:gd name="connsiteY13" fmla="*/ 641795 h 5638800"/>
              <a:gd name="connsiteX14" fmla="*/ 4607400 w 9220200"/>
              <a:gd name="connsiteY14" fmla="*/ 643814 h 5638800"/>
              <a:gd name="connsiteX15" fmla="*/ 3581400 w 9220200"/>
              <a:gd name="connsiteY15" fmla="*/ 2819400 h 5638800"/>
              <a:gd name="connsiteX16" fmla="*/ 4607400 w 9220200"/>
              <a:gd name="connsiteY16" fmla="*/ 4994986 h 5638800"/>
              <a:gd name="connsiteX17" fmla="*/ 4610100 w 9220200"/>
              <a:gd name="connsiteY17" fmla="*/ 4997006 h 5638800"/>
              <a:gd name="connsiteX18" fmla="*/ 4395754 w 9220200"/>
              <a:gd name="connsiteY18" fmla="*/ 5157291 h 5638800"/>
              <a:gd name="connsiteX19" fmla="*/ 2819400 w 9220200"/>
              <a:gd name="connsiteY19" fmla="*/ 5638800 h 5638800"/>
              <a:gd name="connsiteX20" fmla="*/ 0 w 9220200"/>
              <a:gd name="connsiteY20" fmla="*/ 2819400 h 5638800"/>
              <a:gd name="connsiteX21" fmla="*/ 2819400 w 9220200"/>
              <a:gd name="connsiteY21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220200" h="5638800">
                <a:moveTo>
                  <a:pt x="6400800" y="0"/>
                </a:moveTo>
                <a:cubicBezTo>
                  <a:pt x="7957912" y="0"/>
                  <a:pt x="9220200" y="1262288"/>
                  <a:pt x="9220200" y="2819400"/>
                </a:cubicBezTo>
                <a:cubicBezTo>
                  <a:pt x="9220200" y="4376512"/>
                  <a:pt x="7957912" y="5638800"/>
                  <a:pt x="6400800" y="5638800"/>
                </a:cubicBezTo>
                <a:cubicBezTo>
                  <a:pt x="5816883" y="5638800"/>
                  <a:pt x="5274426" y="5461291"/>
                  <a:pt x="4824447" y="5157291"/>
                </a:cubicBezTo>
                <a:lnTo>
                  <a:pt x="4610100" y="4997006"/>
                </a:lnTo>
                <a:lnTo>
                  <a:pt x="4612800" y="4994986"/>
                </a:lnTo>
                <a:cubicBezTo>
                  <a:pt x="5239404" y="4477867"/>
                  <a:pt x="5638800" y="3695276"/>
                  <a:pt x="5638800" y="2819400"/>
                </a:cubicBezTo>
                <a:cubicBezTo>
                  <a:pt x="5638800" y="1943525"/>
                  <a:pt x="5239404" y="1160933"/>
                  <a:pt x="4612800" y="643814"/>
                </a:cubicBezTo>
                <a:lnTo>
                  <a:pt x="4610100" y="641795"/>
                </a:lnTo>
                <a:lnTo>
                  <a:pt x="4824447" y="481509"/>
                </a:lnTo>
                <a:cubicBezTo>
                  <a:pt x="5274426" y="177509"/>
                  <a:pt x="5816883" y="0"/>
                  <a:pt x="6400800" y="0"/>
                </a:cubicBezTo>
                <a:close/>
                <a:moveTo>
                  <a:pt x="2819400" y="0"/>
                </a:moveTo>
                <a:cubicBezTo>
                  <a:pt x="3403317" y="0"/>
                  <a:pt x="3945775" y="177509"/>
                  <a:pt x="4395754" y="481509"/>
                </a:cubicBezTo>
                <a:lnTo>
                  <a:pt x="4610100" y="641795"/>
                </a:lnTo>
                <a:lnTo>
                  <a:pt x="4607400" y="643814"/>
                </a:lnTo>
                <a:cubicBezTo>
                  <a:pt x="3980796" y="1160933"/>
                  <a:pt x="3581400" y="1943525"/>
                  <a:pt x="3581400" y="2819400"/>
                </a:cubicBezTo>
                <a:cubicBezTo>
                  <a:pt x="3581400" y="3695276"/>
                  <a:pt x="3980796" y="4477867"/>
                  <a:pt x="4607400" y="4994986"/>
                </a:cubicBezTo>
                <a:lnTo>
                  <a:pt x="4610100" y="4997006"/>
                </a:lnTo>
                <a:lnTo>
                  <a:pt x="4395754" y="5157291"/>
                </a:lnTo>
                <a:cubicBezTo>
                  <a:pt x="3945775" y="5461291"/>
                  <a:pt x="3403317" y="5638800"/>
                  <a:pt x="2819400" y="5638800"/>
                </a:cubicBezTo>
                <a:cubicBezTo>
                  <a:pt x="1262288" y="5638800"/>
                  <a:pt x="0" y="4376512"/>
                  <a:pt x="0" y="2819400"/>
                </a:cubicBezTo>
                <a:cubicBezTo>
                  <a:pt x="0" y="1262288"/>
                  <a:pt x="1262288" y="0"/>
                  <a:pt x="281940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31690-D18A-7AA4-70B7-F2635BE29BB7}"/>
              </a:ext>
            </a:extLst>
          </p:cNvPr>
          <p:cNvSpPr txBox="1"/>
          <p:nvPr/>
        </p:nvSpPr>
        <p:spPr>
          <a:xfrm>
            <a:off x="5981700" y="2171700"/>
            <a:ext cx="25146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/>
              <a:t>김진규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283B-062A-6DA0-C2D3-2C14536927C9}"/>
              </a:ext>
            </a:extLst>
          </p:cNvPr>
          <p:cNvSpPr txBox="1"/>
          <p:nvPr/>
        </p:nvSpPr>
        <p:spPr>
          <a:xfrm>
            <a:off x="9552214" y="2171699"/>
            <a:ext cx="25146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/>
              <a:t>이수호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EDF8-1A0A-E71A-868C-E1FC7B8B7F5F}"/>
              </a:ext>
            </a:extLst>
          </p:cNvPr>
          <p:cNvSpPr txBox="1"/>
          <p:nvPr/>
        </p:nvSpPr>
        <p:spPr>
          <a:xfrm>
            <a:off x="5425168" y="4681835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/>
              <a:t>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DB64D-DE70-04B9-C060-229682B14537}"/>
              </a:ext>
            </a:extLst>
          </p:cNvPr>
          <p:cNvSpPr txBox="1"/>
          <p:nvPr/>
        </p:nvSpPr>
        <p:spPr>
          <a:xfrm>
            <a:off x="10807700" y="4681835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/>
              <a:t>PPT</a:t>
            </a:r>
            <a:endParaRPr lang="ko-KR" altLang="en-US" sz="5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C930-3E76-B91F-070C-2879F658E821}"/>
              </a:ext>
            </a:extLst>
          </p:cNvPr>
          <p:cNvSpPr txBox="1"/>
          <p:nvPr/>
        </p:nvSpPr>
        <p:spPr>
          <a:xfrm>
            <a:off x="8030936" y="4681835"/>
            <a:ext cx="1997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/>
              <a:t>Unity</a:t>
            </a:r>
            <a:endParaRPr lang="ko-KR" altLang="en-US"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56207" y="3776162"/>
            <a:ext cx="1777240" cy="15905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423" y="5395011"/>
            <a:ext cx="6124623" cy="1119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1316" y="943418"/>
            <a:ext cx="3789585" cy="621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8" name="그림 17" descr="텍스트, 전자기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6A588071-5A31-170A-939D-EECA073E4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42" y="2990706"/>
            <a:ext cx="7942358" cy="61118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E3810F-BF08-DB72-E561-A0B5B4FB9A7C}"/>
              </a:ext>
            </a:extLst>
          </p:cNvPr>
          <p:cNvSpPr/>
          <p:nvPr/>
        </p:nvSpPr>
        <p:spPr>
          <a:xfrm>
            <a:off x="9144000" y="2990706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1)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스타크래프트에서 유닛 컨트롤만 구현해볼 목적으로 프로젝트 시작</a:t>
            </a:r>
          </a:p>
        </p:txBody>
      </p:sp>
    </p:spTree>
    <p:extLst>
      <p:ext uri="{BB962C8B-B14F-4D97-AF65-F5344CB8AC3E}">
        <p14:creationId xmlns:p14="http://schemas.microsoft.com/office/powerpoint/2010/main" val="81418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43418"/>
            <a:ext cx="3789585" cy="621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3810F-BF08-DB72-E561-A0B5B4FB9A7C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구현하기 어려웠던 부분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유닛 </a:t>
            </a:r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HP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시스템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적이 일정 사거리 내에 접근하면 가장 가까운 적에게만 자동 공격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마우스로 화면 이동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RTS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스타일의 </a:t>
            </a:r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UI</a:t>
            </a:r>
          </a:p>
          <a:p>
            <a:pPr marL="914400" indent="-914400">
              <a:buAutoNum type="arabicParenR"/>
            </a:pP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914400" indent="-914400">
              <a:buAutoNum type="arabicParenR"/>
            </a:pP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685800" indent="-685800">
              <a:buFontTx/>
              <a:buChar char="-"/>
            </a:pP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35E25-2482-6AAB-98EA-798678B46379}"/>
              </a:ext>
            </a:extLst>
          </p:cNvPr>
          <p:cNvSpPr/>
          <p:nvPr/>
        </p:nvSpPr>
        <p:spPr>
          <a:xfrm>
            <a:off x="1201642" y="2990706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2) 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자료 탐색 과정에서 지금까지 배운 내용으로 구현하기 어려울 것이라 판단함</a:t>
            </a:r>
          </a:p>
        </p:txBody>
      </p:sp>
    </p:spTree>
    <p:extLst>
      <p:ext uri="{BB962C8B-B14F-4D97-AF65-F5344CB8AC3E}">
        <p14:creationId xmlns:p14="http://schemas.microsoft.com/office/powerpoint/2010/main" val="359406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741564" cy="848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1316" y="943418"/>
            <a:ext cx="3789585" cy="621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3810F-BF08-DB72-E561-A0B5B4FB9A7C}"/>
              </a:ext>
            </a:extLst>
          </p:cNvPr>
          <p:cNvSpPr/>
          <p:nvPr/>
        </p:nvSpPr>
        <p:spPr>
          <a:xfrm>
            <a:off x="9144000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강의 시간 때 배운 내용을 활용하여 이것을 </a:t>
            </a:r>
            <a:r>
              <a:rPr lang="ko-KR" altLang="en-US" sz="480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변형</a:t>
            </a:r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하는 방향으로 목적을 수정함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ko-KR" altLang="en-US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35E25-2482-6AAB-98EA-798678B46379}"/>
              </a:ext>
            </a:extLst>
          </p:cNvPr>
          <p:cNvSpPr/>
          <p:nvPr/>
        </p:nvSpPr>
        <p:spPr>
          <a:xfrm>
            <a:off x="1195157" y="2990705"/>
            <a:ext cx="7942358" cy="611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기존에 참고하던 유니티 관련 도서에 있는 슈팅게임 프로젝트를 따라 만들면서</a:t>
            </a:r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ko-KR" altLang="en-US" sz="480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026" name="Picture 2" descr="인생 유니티 교과서 - YES24">
            <a:extLst>
              <a:ext uri="{FF2B5EF4-FFF2-40B4-BE49-F238E27FC236}">
                <a16:creationId xmlns:a16="http://schemas.microsoft.com/office/drawing/2014/main" id="{637507F8-AE30-6B6D-0C4F-BCD6E28A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236" y="6058068"/>
            <a:ext cx="2362200" cy="30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1BF7A3-1AEF-8B6D-4181-CE1C9B705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0324" y="6703516"/>
            <a:ext cx="4309710" cy="24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86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364</Words>
  <Application>Microsoft Office PowerPoint</Application>
  <PresentationFormat>사용자 지정</PresentationFormat>
  <Paragraphs>101</Paragraphs>
  <Slides>28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Malgun Gothic Semilight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김진규</cp:lastModifiedBy>
  <cp:revision>5</cp:revision>
  <dcterms:created xsi:type="dcterms:W3CDTF">2022-06-15T21:02:34Z</dcterms:created>
  <dcterms:modified xsi:type="dcterms:W3CDTF">2022-06-16T01:03:01Z</dcterms:modified>
</cp:coreProperties>
</file>